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22033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84" y="-231705"/>
            <a:ext cx="6778305" cy="406544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3758" y="5929983"/>
            <a:ext cx="3168242" cy="92801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Давыдов Петя 10т</a:t>
            </a:r>
          </a:p>
          <a:p>
            <a:r>
              <a:rPr lang="ru-RU" dirty="0">
                <a:solidFill>
                  <a:schemeClr val="bg1"/>
                </a:solidFill>
              </a:rPr>
              <a:t>Школа 1561 год 2023</a:t>
            </a:r>
          </a:p>
        </p:txBody>
      </p:sp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34" y="-6350"/>
            <a:ext cx="7152866" cy="4768577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0" y="2097681"/>
            <a:ext cx="7124700" cy="4748613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ADFFA0-1AA2-5C1C-D004-7CB9292A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264894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Аналоги или главные враги на пути </a:t>
            </a:r>
            <a:r>
              <a:rPr lang="ru-RU" dirty="0" err="1">
                <a:solidFill>
                  <a:schemeClr val="bg1"/>
                </a:solidFill>
              </a:rPr>
              <a:t>вейпера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110028-9B93-CC51-8A26-386C6C4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0686"/>
            <a:ext cx="4393406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DAF33-2571-ECE3-40AB-74D6FB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05" y="1760712"/>
            <a:ext cx="4393406" cy="2931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6BF64-2344-96F4-2821-85026887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959" y="3549871"/>
            <a:ext cx="3386138" cy="29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83611D-D65B-940C-E035-970E33CC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429000"/>
            <a:ext cx="3362325" cy="3362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E5F7-97BE-EED0-D1C1-E68CE9C2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1" y="342403"/>
            <a:ext cx="3975194" cy="30775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EE8CE-1822-8519-D0F2-783F70A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643"/>
            <a:ext cx="4535507" cy="30115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AE867-98DD-A652-71BE-5C3C430F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60" y="-387899"/>
            <a:ext cx="6937469" cy="6884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E3060-EC5C-00B5-64A6-485254972A6F}"/>
              </a:ext>
            </a:extLst>
          </p:cNvPr>
          <p:cNvSpPr/>
          <p:nvPr/>
        </p:nvSpPr>
        <p:spPr>
          <a:xfrm>
            <a:off x="0" y="1019175"/>
            <a:ext cx="5102160" cy="133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1"/>
                </a:solidFill>
              </a:rPr>
              <a:t>полипропиленгликоль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96092A-F5E8-4453-7364-C7138F634EDF}"/>
              </a:ext>
            </a:extLst>
          </p:cNvPr>
          <p:cNvSpPr/>
          <p:nvPr/>
        </p:nvSpPr>
        <p:spPr>
          <a:xfrm>
            <a:off x="2047807" y="3556490"/>
            <a:ext cx="2924175" cy="1314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accent1">
                    <a:lumMod val="50000"/>
                  </a:schemeClr>
                </a:solidFill>
              </a:rPr>
              <a:t>вода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0CEC65-9DD4-32CA-7339-409EA2CBBC41}"/>
              </a:ext>
            </a:extLst>
          </p:cNvPr>
          <p:cNvSpPr/>
          <p:nvPr/>
        </p:nvSpPr>
        <p:spPr>
          <a:xfrm rot="18911169">
            <a:off x="6235315" y="3894896"/>
            <a:ext cx="1359267" cy="502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вейп</a:t>
            </a:r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0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B5F224-EEC6-1929-54ED-280A1C9C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71" y="3692928"/>
            <a:ext cx="4434410" cy="17563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DF4994-69E4-17BD-810B-C709A0C2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4" y="1805888"/>
            <a:ext cx="4374211" cy="1840314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F98F71-F2CE-BA56-C628-968DC437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3307"/>
            <a:ext cx="3838575" cy="65817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7CEA9-5C0C-E267-AE6A-629619E8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27170">
            <a:off x="3324258" y="-1144296"/>
            <a:ext cx="7830677" cy="5665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136E4-3E74-A923-5334-5975BFB17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1534">
            <a:off x="3440705" y="2674113"/>
            <a:ext cx="7833736" cy="5667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2CA80-DA0C-6285-1B73-DF8F9385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96013">
            <a:off x="4142720" y="847249"/>
            <a:ext cx="7833736" cy="5667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883D21-8E15-F2BF-B439-CB513DF31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32" y="1771651"/>
            <a:ext cx="4374211" cy="1840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C06F-2F1F-D3B1-D050-83537547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55" y="3692928"/>
            <a:ext cx="4434410" cy="175637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C86750-ECE0-9B6C-A443-76B1CED15305}"/>
              </a:ext>
            </a:extLst>
          </p:cNvPr>
          <p:cNvSpPr/>
          <p:nvPr/>
        </p:nvSpPr>
        <p:spPr>
          <a:xfrm>
            <a:off x="2384964" y="1688412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FF"/>
                </a:solidFill>
              </a:rPr>
              <a:t>УФ-лучи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07C82D-62F1-70C2-138D-E89B91BA1F8E}"/>
              </a:ext>
            </a:extLst>
          </p:cNvPr>
          <p:cNvSpPr/>
          <p:nvPr/>
        </p:nvSpPr>
        <p:spPr>
          <a:xfrm>
            <a:off x="2384964" y="4307532"/>
            <a:ext cx="4434409" cy="1310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99"/>
                </a:solidFill>
              </a:rPr>
              <a:t>ИК-лучи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AA5DB3-523E-69A9-26EE-FB9D2194F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428" y="-737192"/>
            <a:ext cx="3381608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26AF734-5D5D-27D8-7914-DB3F329F5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143" y="-1142725"/>
            <a:ext cx="338328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2F190-D184-FA25-FF17-F7C64C357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743" y="983566"/>
            <a:ext cx="338328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64EE2D-6686-D88F-DA4D-9F814E63B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572435">
            <a:off x="6444721" y="-616643"/>
            <a:ext cx="3383280" cy="68580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6BD197-5498-8D92-AF01-F30596A110E8}"/>
              </a:ext>
            </a:extLst>
          </p:cNvPr>
          <p:cNvSpPr/>
          <p:nvPr/>
        </p:nvSpPr>
        <p:spPr>
          <a:xfrm rot="16200000">
            <a:off x="5695507" y="2127616"/>
            <a:ext cx="3888335" cy="309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bg2">
                    <a:lumMod val="75000"/>
                  </a:schemeClr>
                </a:solidFill>
              </a:rPr>
              <a:t>глицерин</a:t>
            </a:r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838200"/>
            <a:ext cx="12192000" cy="6008093"/>
          </a:xfrm>
        </p:spPr>
        <p:txBody>
          <a:bodyPr>
            <a:normAutofit/>
          </a:bodyPr>
          <a:lstStyle/>
          <a:p>
            <a:pPr marL="0" indent="0" algn="dist">
              <a:lnSpc>
                <a:spcPct val="300000"/>
              </a:lnSpc>
              <a:buNone/>
            </a:pPr>
            <a:r>
              <a:rPr lang="ru-RU" sz="8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45254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</Words>
  <Application>Microsoft Office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Эффективность лекций о вреде курения</vt:lpstr>
      <vt:lpstr>проблема</vt:lpstr>
      <vt:lpstr>Аналоги или главные враги на пути вейпера</vt:lpstr>
      <vt:lpstr>Презентация PowerPoint</vt:lpstr>
      <vt:lpstr>Принцип работы</vt:lpstr>
      <vt:lpstr>схема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044 Корп.11</cp:lastModifiedBy>
  <cp:revision>1</cp:revision>
  <dcterms:created xsi:type="dcterms:W3CDTF">2023-01-13T13:54:13Z</dcterms:created>
  <dcterms:modified xsi:type="dcterms:W3CDTF">2023-01-13T15:31:24Z</dcterms:modified>
</cp:coreProperties>
</file>